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39B1E-1BC9-4AE3-AB8D-42BE16868987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0B97B-1D38-4C17-9DCF-D20AB7E78D4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H\GUNDAR\AKUNTANSI MANAJEMEN\AKMEN HANI\AKMEN SALEMBA4\BALANCESCORECARD\JUDU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HH\GUNDAR\AKUNTANSI MANAJEMEN\AKMEN HANI\AKMEN SALEMBA4\BALANCESCORECARD\HAL 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HH\GUNDAR\AKUNTANSI MANAJEMEN\AKMEN HANI\AKMEN SALEMBA4\BALANCESCORECARD\HAL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HH\GUNDAR\AKUNTANSI MANAJEMEN\AKMEN HANI\AKMEN SALEMBA4\BALANCESCORECARD\HAL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HH\GUNDAR\AKUNTANSI MANAJEMEN\AKMEN HANI\AKMEN SALEMBA4\BALANCESCORECARD\HAL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HH\GUNDAR\AKUNTANSI MANAJEMEN\AKMEN HANI\AKMEN SALEMBA4\BALANCESCORECARD\HAL 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HH\GUNDAR\AKUNTANSI MANAJEMEN\AKMEN HANI\AKMEN SALEMBA4\BALANCESCORECARD\HAL 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HH\GUNDAR\AKUNTANSI MANAJEMEN\AKMEN HANI\AKMEN SALEMBA4\BALANCESCORECARD\HAL 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HH\GUNDAR\AKUNTANSI MANAJEMEN\AKMEN HANI\AKMEN SALEMBA4\BALANCESCORECARD\HAL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HH\GUNDAR\AKUNTANSI MANAJEMEN\AKMEN HANI\AKMEN SALEMBA4\BALANCESCORECARD\HAL 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D:\HH\GUNDAR\AKUNTANSI MANAJEMEN\AKMEN HANI\AKMEN SALEMBA4\BALANCESCORECARD\HAL 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HH\GUNDAR\AKUNTANSI MANAJEMEN\AKMEN HANI\AKMEN SALEMBA4\BALANCESCORECARD\HAL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HH\GUNDAR\AKUNTANSI MANAJEMEN\AKMEN HANI\AKMEN SALEMBA4\BALANCESCORECARD\HAL 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:\HH\GUNDAR\AKUNTANSI MANAJEMEN\AKMEN HANI\AKMEN SALEMBA4\BALANCESCORECARD\HAL 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D:\HH\GUNDAR\AKUNTANSI MANAJEMEN\AKMEN HANI\AKMEN SALEMBA4\BALANCESCORECARD\HAL 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HH\GUNDAR\AKUNTANSI MANAJEMEN\AKMEN HANI\AKMEN SALEMBA4\BALANCESCORECARD\HAL 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HH\GUNDAR\AKUNTANSI MANAJEMEN\AKMEN HANI\AKMEN SALEMBA4\BALANCESCORECARD\HAL 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H\GUNDAR\AKUNTANSI MANAJEMEN\AKMEN HANI\AKMEN SALEMBA4\BALANCESCORECARD\HAL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HH\GUNDAR\AKUNTANSI MANAJEMEN\AKMEN HANI\AKMEN SALEMBA4\BALANCESCORECARD\HAL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HH\GUNDAR\AKUNTANSI MANAJEMEN\AKMEN HANI\AKMEN SALEMBA4\BALANCESCORECARD\HAL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HH\GUNDAR\AKUNTANSI MANAJEMEN\AKMEN HANI\AKMEN SALEMBA4\BALANCESCORECARD\HAL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HH\GUNDAR\AKUNTANSI MANAJEMEN\AKMEN HANI\AKMEN SALEMBA4\BALANCESCORECARD\HAL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HH\GUNDAR\AKUNTANSI MANAJEMEN\AKMEN HANI\AKMEN SALEMBA4\BALANCESCORECARD\HAL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HH\GUNDAR\AKUNTANSI MANAJEMEN\AKMEN HANI\AKMEN SALEMBA4\BALANCESCORECARD\HAL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rendy</dc:creator>
  <cp:lastModifiedBy>rendy</cp:lastModifiedBy>
  <cp:revision>15</cp:revision>
  <dcterms:created xsi:type="dcterms:W3CDTF">2022-01-06T13:56:56Z</dcterms:created>
  <dcterms:modified xsi:type="dcterms:W3CDTF">2022-01-06T14:34:45Z</dcterms:modified>
</cp:coreProperties>
</file>